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3" r:id="rId3"/>
    <p:sldId id="277" r:id="rId4"/>
    <p:sldId id="278" r:id="rId5"/>
    <p:sldId id="279" r:id="rId6"/>
    <p:sldId id="280" r:id="rId7"/>
    <p:sldId id="281" r:id="rId8"/>
    <p:sldId id="282" r:id="rId9"/>
    <p:sldId id="285" r:id="rId10"/>
    <p:sldId id="291" r:id="rId11"/>
    <p:sldId id="292" r:id="rId12"/>
    <p:sldId id="293" r:id="rId13"/>
    <p:sldId id="289" r:id="rId14"/>
    <p:sldId id="290" r:id="rId15"/>
    <p:sldId id="288" r:id="rId16"/>
    <p:sldId id="283" r:id="rId17"/>
    <p:sldId id="286" r:id="rId18"/>
    <p:sldId id="284" r:id="rId19"/>
    <p:sldId id="287" r:id="rId20"/>
  </p:sldIdLst>
  <p:sldSz cx="12192000" cy="6858000"/>
  <p:notesSz cx="6858000" cy="9144000"/>
  <p:embeddedFontLst>
    <p:embeddedFont>
      <p:font typeface="Bauhaus 93" panose="04030905020B02020C02" pitchFamily="82" charset="0"/>
      <p:regular r:id="rId23"/>
    </p:embeddedFont>
    <p:embeddedFont>
      <p:font typeface="Built Titling Rg" panose="020B0806030202080204" pitchFamily="34" charset="0"/>
      <p:bold r:id="rId24"/>
    </p:embeddedFont>
    <p:embeddedFont>
      <p:font typeface="경기천년제목L Light" panose="0202040302010102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타이포_쌍문동 B" panose="02020803020101020101" pitchFamily="18" charset="-1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5F75AC"/>
    <a:srgbClr val="FFFFFF"/>
    <a:srgbClr val="FFB7B7"/>
    <a:srgbClr val="E6E6E6"/>
    <a:srgbClr val="FCD6E9"/>
    <a:srgbClr val="FFAFAF"/>
    <a:srgbClr val="FBE4EB"/>
    <a:srgbClr val="9BA8CE"/>
    <a:srgbClr val="8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9" autoAdjust="0"/>
    <p:restoredTop sz="95480" autoAdjust="0"/>
  </p:normalViewPr>
  <p:slideViewPr>
    <p:cSldViewPr snapToGrid="0">
      <p:cViewPr varScale="1">
        <p:scale>
          <a:sx n="68" d="100"/>
          <a:sy n="68" d="100"/>
        </p:scale>
        <p:origin x="774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6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AD422-0CE2-7345-9C9C-5AE431B01D98}" type="datetimeFigureOut">
              <a:rPr lang="en-US" altLang="ko-KR" smtClean="0"/>
              <a:t>6/21/2018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AF04-A4AB-394B-8174-0452DE40444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8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593C2-BB06-FE4C-A097-5F24D72EFBBA}" type="datetimeFigureOut">
              <a:rPr lang="en-US" altLang="ko-KR" smtClean="0"/>
              <a:t>6/21/2018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C0F5F-2408-184D-BCB4-04B8D7BCC9C3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8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145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7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2906" y="5695520"/>
            <a:ext cx="2086186" cy="593536"/>
          </a:xfrm>
        </p:spPr>
        <p:txBody>
          <a:bodyPr lIns="0" rIns="0" anchor="ctr">
            <a:normAutofit/>
          </a:bodyPr>
          <a:lstStyle>
            <a:lvl1pPr marL="0" indent="0" algn="dist">
              <a:buFont typeface="Arial" panose="020B0604020202020204" pitchFamily="34" charset="0"/>
              <a:buNone/>
              <a:defRPr sz="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PT TEMPLATE</a:t>
            </a:r>
          </a:p>
          <a:p>
            <a:r>
              <a:rPr lang="en-US" dirty="0"/>
              <a:t>DESIGEND BY L@RGO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 rot="20700000">
            <a:off x="4317606" y="1358279"/>
            <a:ext cx="3359824" cy="1107996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6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4421423" y="2100942"/>
            <a:ext cx="3527425" cy="1692771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0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6055920" y="1769291"/>
            <a:ext cx="1381458" cy="332981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2000" i="1" baseline="0">
                <a:solidFill>
                  <a:schemeClr val="bg1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4627409" y="3438176"/>
            <a:ext cx="3374978" cy="846386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55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 flipV="1">
            <a:off x="7143197" y="423106"/>
            <a:ext cx="5245356" cy="1406466"/>
          </a:xfrm>
          <a:prstGeom prst="line">
            <a:avLst/>
          </a:prstGeom>
          <a:ln w="25400" cap="rnd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0" y="4551841"/>
            <a:ext cx="4557234" cy="1221105"/>
          </a:xfrm>
          <a:prstGeom prst="line">
            <a:avLst/>
          </a:prstGeom>
          <a:ln w="25400" cap="rnd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 userDrawn="1"/>
        </p:nvSpPr>
        <p:spPr>
          <a:xfrm>
            <a:off x="6049195" y="944622"/>
            <a:ext cx="93608" cy="93608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>
            <a:off x="6057161" y="4952293"/>
            <a:ext cx="93608" cy="93608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467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FFB7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20393" y="0"/>
            <a:ext cx="12212392" cy="6858000"/>
            <a:chOff x="-20393" y="0"/>
            <a:chExt cx="12212392" cy="6858000"/>
          </a:xfrm>
          <a:solidFill>
            <a:srgbClr val="5F75AC"/>
          </a:solidFill>
        </p:grpSpPr>
        <p:grpSp>
          <p:nvGrpSpPr>
            <p:cNvPr id="15" name="그룹 14"/>
            <p:cNvGrpSpPr/>
            <p:nvPr userDrawn="1"/>
          </p:nvGrpSpPr>
          <p:grpSpPr>
            <a:xfrm>
              <a:off x="-20393" y="0"/>
              <a:ext cx="12212392" cy="6858000"/>
              <a:chOff x="1041130" y="0"/>
              <a:chExt cx="10092886" cy="6858000"/>
            </a:xfrm>
            <a:grpFill/>
          </p:grpSpPr>
          <p:sp>
            <p:nvSpPr>
              <p:cNvPr id="16" name="직사각형 15"/>
              <p:cNvSpPr/>
              <p:nvPr/>
            </p:nvSpPr>
            <p:spPr>
              <a:xfrm>
                <a:off x="7784272" y="0"/>
                <a:ext cx="3349744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041130" y="0"/>
                <a:ext cx="3286125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타원 18"/>
            <p:cNvSpPr/>
            <p:nvPr userDrawn="1"/>
          </p:nvSpPr>
          <p:spPr>
            <a:xfrm>
              <a:off x="7878641" y="477641"/>
              <a:ext cx="571135" cy="5711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 userDrawn="1"/>
          </p:nvSpPr>
          <p:spPr>
            <a:xfrm>
              <a:off x="3609094" y="477641"/>
              <a:ext cx="571135" cy="5711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6562" y="5672732"/>
            <a:ext cx="2294805" cy="593536"/>
          </a:xfrm>
        </p:spPr>
        <p:txBody>
          <a:bodyPr lIns="0" rIns="0" anchor="ctr">
            <a:normAutofit/>
          </a:bodyPr>
          <a:lstStyle>
            <a:lvl1pPr marL="0" indent="0" algn="dist">
              <a:buFont typeface="Arial" panose="020B0604020202020204" pitchFamily="34" charset="0"/>
              <a:buNone/>
              <a:defRPr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F75AC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PT TEMPLATE</a:t>
            </a:r>
          </a:p>
          <a:p>
            <a:r>
              <a:rPr lang="en-US" dirty="0"/>
              <a:t>DESIGNED BY L@RGO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 rot="20700000">
            <a:off x="4317606" y="1358279"/>
            <a:ext cx="3359824" cy="1107996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6800" i="1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4421423" y="2100942"/>
            <a:ext cx="3527425" cy="1692771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0800" i="1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6055920" y="1769291"/>
            <a:ext cx="1381458" cy="332981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>
            <a:outerShdw dist="50800" dir="2700000" sx="101000" sy="101000" algn="tl" rotWithShape="0">
              <a:srgbClr val="5F75AC"/>
            </a:outerShdw>
          </a:effectLst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2000" i="1" baseline="0">
                <a:solidFill>
                  <a:srgbClr val="5F75AC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4627409" y="3409601"/>
            <a:ext cx="3374978" cy="846386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5500" i="1" baseline="0" dirty="0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 flipV="1">
            <a:off x="7105650" y="466725"/>
            <a:ext cx="5103715" cy="1367535"/>
          </a:xfrm>
          <a:prstGeom prst="line">
            <a:avLst/>
          </a:prstGeom>
          <a:ln w="25400" cap="rnd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-277145" y="4519613"/>
            <a:ext cx="4857345" cy="1301521"/>
          </a:xfrm>
          <a:prstGeom prst="line">
            <a:avLst/>
          </a:prstGeom>
          <a:ln w="25400" cap="rnd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 userDrawn="1"/>
        </p:nvSpPr>
        <p:spPr>
          <a:xfrm>
            <a:off x="6049195" y="1048776"/>
            <a:ext cx="93608" cy="93608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>
            <a:off x="6057161" y="4845879"/>
            <a:ext cx="93608" cy="93608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4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 userDrawn="1"/>
        </p:nvGrpSpPr>
        <p:grpSpPr>
          <a:xfrm>
            <a:off x="4014315" y="1637768"/>
            <a:ext cx="4170834" cy="4770652"/>
            <a:chOff x="158755" y="585800"/>
            <a:chExt cx="11899875" cy="5772489"/>
          </a:xfrm>
        </p:grpSpPr>
        <p:sp>
          <p:nvSpPr>
            <p:cNvPr id="13" name="배지 12"/>
            <p:cNvSpPr/>
            <p:nvPr userDrawn="1"/>
          </p:nvSpPr>
          <p:spPr>
            <a:xfrm flipH="1">
              <a:off x="545130" y="770503"/>
              <a:ext cx="11083635" cy="5412602"/>
            </a:xfrm>
            <a:prstGeom prst="plaque">
              <a:avLst>
                <a:gd name="adj" fmla="val 0"/>
              </a:avLst>
            </a:prstGeom>
            <a:solidFill>
              <a:srgbClr val="FFB7B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 userDrawn="1"/>
          </p:nvSpPr>
          <p:spPr>
            <a:xfrm flipH="1">
              <a:off x="158755" y="585800"/>
              <a:ext cx="11899875" cy="5772489"/>
            </a:xfrm>
            <a:prstGeom prst="rect">
              <a:avLst/>
            </a:prstGeom>
            <a:noFill/>
            <a:ln w="12700">
              <a:solidFill>
                <a:srgbClr val="FFB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6399" y="2702431"/>
            <a:ext cx="2604596" cy="3144451"/>
          </a:xfrm>
          <a:effectLst/>
        </p:spPr>
        <p:txBody>
          <a:bodyPr vert="horz" wrap="square" lIns="0" tIns="0" rIns="0" bIns="0" rtlCol="0" anchor="ctr">
            <a:spAutoFit/>
          </a:bodyPr>
          <a:lstStyle>
            <a:lvl1pPr marL="0" marR="0" indent="0" algn="dist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900" i="0" dirty="0">
                <a:solidFill>
                  <a:schemeClr val="bg1"/>
                </a:solidFill>
                <a:effectLst>
                  <a:outerShdw dist="139700" dir="2700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DESIGN</a:t>
            </a:r>
            <a:br>
              <a:rPr lang="en-US" altLang="ko-KR" dirty="0"/>
            </a:br>
            <a:endParaRPr lang="en-US" altLang="ko-KR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CONCEPT</a:t>
            </a:r>
            <a:br>
              <a:rPr lang="en-US" dirty="0"/>
            </a:br>
            <a:endParaRPr lang="en-US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ARTWORKS</a:t>
            </a:r>
            <a:br>
              <a:rPr lang="en-US" dirty="0"/>
            </a:br>
            <a:endParaRPr lang="en-US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GALLERY</a:t>
            </a:r>
            <a:br>
              <a:rPr lang="en-US" dirty="0"/>
            </a:br>
            <a:endParaRPr lang="en-US" altLang="ko-KR" dirty="0"/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CONTACT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57362" y="6501926"/>
            <a:ext cx="3884744" cy="217911"/>
          </a:xfr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B7B7"/>
                </a:solidFill>
                <a:latin typeface="Built Titling Sb" panose="020B0706030202080204" pitchFamily="34" charset="0"/>
                <a:ea typeface="+mj-ea"/>
                <a:cs typeface="+mn-cs"/>
              </a:defRPr>
            </a:lvl1pPr>
          </a:lstStyle>
          <a:p>
            <a:r>
              <a:rPr lang="en-US" altLang="ko-KR"/>
              <a:t>DESIGNED BY L@RGO ADSTORE</a:t>
            </a:r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4693785" y="1977896"/>
            <a:ext cx="2821712" cy="307777"/>
          </a:xfrm>
          <a:solidFill>
            <a:srgbClr val="5F75AC"/>
          </a:solidFill>
          <a:effectLst/>
        </p:spPr>
        <p:txBody>
          <a:bodyPr vert="horz" wrap="square" lIns="144000" tIns="0" rIns="144000" bIns="0" rtlCol="0" anchor="ctr">
            <a:spAutoFit/>
          </a:bodyPr>
          <a:lstStyle>
            <a:lvl1pPr algn="dist">
              <a:defRPr lang="ko-KR" altLang="en-US" sz="2000" i="0" baseline="0" dirty="0">
                <a:solidFill>
                  <a:schemeClr val="bg1"/>
                </a:solidFill>
                <a:effectLst/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43" name="타원 42"/>
          <p:cNvSpPr/>
          <p:nvPr userDrawn="1"/>
        </p:nvSpPr>
        <p:spPr>
          <a:xfrm>
            <a:off x="4059387" y="4068047"/>
            <a:ext cx="187760" cy="187760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>
            <a:off x="7921834" y="4068047"/>
            <a:ext cx="187760" cy="187760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5306849" y="134797"/>
            <a:ext cx="1475270" cy="486512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2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5363078" y="469215"/>
            <a:ext cx="1548864" cy="738664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6076683" y="302469"/>
            <a:ext cx="548231" cy="146210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1050" i="1" baseline="0">
                <a:solidFill>
                  <a:schemeClr val="bg1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6" hasCustomPrompt="1"/>
          </p:nvPr>
        </p:nvSpPr>
        <p:spPr>
          <a:xfrm rot="20700000">
            <a:off x="5457730" y="1087862"/>
            <a:ext cx="1481924" cy="369332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24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7299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 flipH="1">
            <a:off x="1379538" y="0"/>
            <a:ext cx="1081246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8105" y="309257"/>
            <a:ext cx="10823420" cy="541314"/>
          </a:xfr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ctr">
              <a:buFont typeface="Arial" panose="020B0604020202020204" pitchFamily="34" charset="0"/>
              <a:buNone/>
              <a:defRPr lang="en-US" sz="3600" spc="-90" baseline="0" dirty="0">
                <a:solidFill>
                  <a:srgbClr val="5F75AC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MAIN TITLE 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78103" y="872611"/>
            <a:ext cx="10823422" cy="303573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ko-KR" altLang="en-US" sz="14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5F75AC"/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SUBTITLE PLACEHOLDER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 rot="20700000">
            <a:off x="-92616" y="6368928"/>
            <a:ext cx="1357853" cy="14849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252000" rIns="108000" anchor="ctr">
            <a:no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750" b="0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F75AC"/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ko-KR" dirty="0"/>
              <a:t>ADSTORE-L@RGO</a:t>
            </a:r>
            <a:endParaRPr lang="ko-KR" alt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1736020" y="1404830"/>
            <a:ext cx="10122606" cy="5350904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4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5F75AC"/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ADSTORE | </a:t>
            </a:r>
            <a:r>
              <a:rPr lang="en-US" altLang="ko-KR" dirty="0" err="1"/>
              <a:t>L@rgo</a:t>
            </a:r>
            <a:endParaRPr lang="ko-KR" altLang="en-US" dirty="0"/>
          </a:p>
        </p:txBody>
      </p:sp>
      <p:sp>
        <p:nvSpPr>
          <p:cNvPr id="12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18776" y="121135"/>
            <a:ext cx="1314187" cy="486512"/>
          </a:xfrm>
          <a:noFill/>
          <a:effectLst/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73555" y="472111"/>
            <a:ext cx="1379745" cy="615553"/>
          </a:xfrm>
          <a:effectLst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596387" y="358257"/>
            <a:ext cx="488370" cy="146210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1000" i="1" spc="0" baseline="0">
                <a:solidFill>
                  <a:srgbClr val="FFB7B7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6" hasCustomPrompt="1"/>
          </p:nvPr>
        </p:nvSpPr>
        <p:spPr>
          <a:xfrm rot="20700000">
            <a:off x="156971" y="961713"/>
            <a:ext cx="1320114" cy="276999"/>
          </a:xfrm>
          <a:effectLst/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18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grpSp>
        <p:nvGrpSpPr>
          <p:cNvPr id="110" name="그룹 109"/>
          <p:cNvGrpSpPr/>
          <p:nvPr userDrawn="1"/>
        </p:nvGrpSpPr>
        <p:grpSpPr>
          <a:xfrm rot="20700000">
            <a:off x="98110" y="6209374"/>
            <a:ext cx="1166045" cy="454043"/>
            <a:chOff x="71919" y="6016492"/>
            <a:chExt cx="1166045" cy="454043"/>
          </a:xfrm>
        </p:grpSpPr>
        <p:sp>
          <p:nvSpPr>
            <p:cNvPr id="4" name="사각형: 둥근 모서리 3"/>
            <p:cNvSpPr/>
            <p:nvPr userDrawn="1"/>
          </p:nvSpPr>
          <p:spPr>
            <a:xfrm rot="16200000" flipH="1">
              <a:off x="225599" y="6315003"/>
              <a:ext cx="14802" cy="2221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18" name="사각형: 둥근 모서리 17"/>
            <p:cNvSpPr/>
            <p:nvPr userDrawn="1"/>
          </p:nvSpPr>
          <p:spPr>
            <a:xfrm rot="16200000" flipH="1">
              <a:off x="246899" y="6424208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19" name="사각형: 둥근 모서리 18"/>
            <p:cNvSpPr/>
            <p:nvPr userDrawn="1"/>
          </p:nvSpPr>
          <p:spPr>
            <a:xfrm rot="16200000" flipH="1">
              <a:off x="345304" y="6350434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20"/>
            <p:cNvSpPr/>
            <p:nvPr userDrawn="1"/>
          </p:nvSpPr>
          <p:spPr>
            <a:xfrm rot="16200000" flipH="1">
              <a:off x="575029" y="6258508"/>
              <a:ext cx="14802" cy="256375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/>
            <p:cNvSpPr/>
            <p:nvPr userDrawn="1"/>
          </p:nvSpPr>
          <p:spPr>
            <a:xfrm rot="16200000" flipH="1">
              <a:off x="504733" y="6384841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/>
            <p:cNvSpPr/>
            <p:nvPr userDrawn="1"/>
          </p:nvSpPr>
          <p:spPr>
            <a:xfrm rot="16200000" flipH="1">
              <a:off x="103444" y="6302696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/>
            <p:cNvSpPr/>
            <p:nvPr userDrawn="1"/>
          </p:nvSpPr>
          <p:spPr>
            <a:xfrm rot="5400000" flipH="1">
              <a:off x="1062118" y="5925344"/>
              <a:ext cx="14802" cy="268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32" name="사각형: 둥근 모서리 31"/>
            <p:cNvSpPr/>
            <p:nvPr userDrawn="1"/>
          </p:nvSpPr>
          <p:spPr>
            <a:xfrm rot="5400000" flipH="1">
              <a:off x="917272" y="6050961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/>
            <p:cNvSpPr/>
            <p:nvPr userDrawn="1"/>
          </p:nvSpPr>
          <p:spPr>
            <a:xfrm rot="5400000" flipH="1">
              <a:off x="409376" y="5987210"/>
              <a:ext cx="14802" cy="211880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사각형: 둥근 모서리 33"/>
            <p:cNvSpPr/>
            <p:nvPr userDrawn="1"/>
          </p:nvSpPr>
          <p:spPr>
            <a:xfrm rot="5400000" flipH="1">
              <a:off x="1183463" y="5976792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각형: 둥근 모서리 34"/>
            <p:cNvSpPr/>
            <p:nvPr userDrawn="1"/>
          </p:nvSpPr>
          <p:spPr>
            <a:xfrm rot="5400000" flipH="1">
              <a:off x="1132123" y="6050161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둥근 모서리 35"/>
            <p:cNvSpPr/>
            <p:nvPr userDrawn="1"/>
          </p:nvSpPr>
          <p:spPr>
            <a:xfrm rot="5400000" flipH="1">
              <a:off x="494425" y="6008977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/>
            <p:cNvSpPr/>
            <p:nvPr userDrawn="1"/>
          </p:nvSpPr>
          <p:spPr>
            <a:xfrm rot="5400000" flipH="1">
              <a:off x="206520" y="6046050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텍스트 개체 틀 10"/>
          <p:cNvSpPr>
            <a:spLocks noGrp="1"/>
          </p:cNvSpPr>
          <p:nvPr userDrawn="1">
            <p:ph type="body" sz="quarter" idx="11" hasCustomPrompt="1"/>
          </p:nvPr>
        </p:nvSpPr>
        <p:spPr>
          <a:xfrm rot="20700000">
            <a:off x="183294" y="1410374"/>
            <a:ext cx="1017576" cy="238046"/>
          </a:xfrm>
          <a:prstGeom prst="roundRect">
            <a:avLst>
              <a:gd name="adj" fmla="val 0"/>
            </a:avLst>
          </a:prstGeom>
          <a:noFill/>
        </p:spPr>
        <p:txBody>
          <a:bodyPr lIns="0" rIns="0" anchor="ctr">
            <a:noAutofit/>
          </a:bodyPr>
          <a:lstStyle>
            <a:lvl1pPr marL="0" indent="0" algn="dist" defTabSz="914377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100" b="0" i="1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SUBTITLE</a:t>
            </a:r>
          </a:p>
        </p:txBody>
      </p:sp>
      <p:grpSp>
        <p:nvGrpSpPr>
          <p:cNvPr id="84" name="그룹 83"/>
          <p:cNvGrpSpPr/>
          <p:nvPr userDrawn="1"/>
        </p:nvGrpSpPr>
        <p:grpSpPr>
          <a:xfrm>
            <a:off x="164639" y="1255009"/>
            <a:ext cx="1049269" cy="596858"/>
            <a:chOff x="276434" y="1080685"/>
            <a:chExt cx="1049269" cy="596858"/>
          </a:xfrm>
        </p:grpSpPr>
        <p:sp>
          <p:nvSpPr>
            <p:cNvPr id="67" name="사각형: 둥근 모서리 66"/>
            <p:cNvSpPr/>
            <p:nvPr userDrawn="1"/>
          </p:nvSpPr>
          <p:spPr>
            <a:xfrm rot="20700000">
              <a:off x="416843" y="1225400"/>
              <a:ext cx="502212" cy="1762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69" name="사각형: 둥근 모서리 68"/>
            <p:cNvSpPr/>
            <p:nvPr userDrawn="1"/>
          </p:nvSpPr>
          <p:spPr>
            <a:xfrm rot="20700000">
              <a:off x="276434" y="1284833"/>
              <a:ext cx="67864" cy="17626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0" name="사각형: 둥근 모서리 69"/>
            <p:cNvSpPr/>
            <p:nvPr userDrawn="1"/>
          </p:nvSpPr>
          <p:spPr>
            <a:xfrm rot="20700000">
              <a:off x="403711" y="1592197"/>
              <a:ext cx="415051" cy="1939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vert="horz" lIns="72000" tIns="45720" rIns="72000" bIns="45720" rtlCol="0" anchor="ctr"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2" name="사각형: 둥근 모서리 71"/>
            <p:cNvSpPr/>
            <p:nvPr userDrawn="1"/>
          </p:nvSpPr>
          <p:spPr>
            <a:xfrm rot="20700000">
              <a:off x="337813" y="1572579"/>
              <a:ext cx="415051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3" name="사각형: 둥근 모서리 72"/>
            <p:cNvSpPr/>
            <p:nvPr userDrawn="1"/>
          </p:nvSpPr>
          <p:spPr>
            <a:xfrm rot="20700000">
              <a:off x="354912" y="1658152"/>
              <a:ext cx="42138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4" name="사각형: 둥근 모서리 73"/>
            <p:cNvSpPr/>
            <p:nvPr userDrawn="1"/>
          </p:nvSpPr>
          <p:spPr>
            <a:xfrm rot="20700000">
              <a:off x="354953" y="1245813"/>
              <a:ext cx="193624" cy="17628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5" name="사각형: 둥근 모서리 74"/>
            <p:cNvSpPr/>
            <p:nvPr userDrawn="1"/>
          </p:nvSpPr>
          <p:spPr>
            <a:xfrm rot="20700000">
              <a:off x="1090839" y="1080685"/>
              <a:ext cx="193624" cy="17628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6" name="사각형: 둥근 모서리 75"/>
            <p:cNvSpPr/>
            <p:nvPr userDrawn="1"/>
          </p:nvSpPr>
          <p:spPr>
            <a:xfrm rot="20700000">
              <a:off x="1235377" y="1368751"/>
              <a:ext cx="90326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sp>
        <p:nvSpPr>
          <p:cNvPr id="117" name="텍스트 개체 틀 11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76058" y="3273965"/>
            <a:ext cx="938282" cy="312752"/>
          </a:xfrm>
        </p:spPr>
        <p:txBody>
          <a:bodyPr anchor="ctr">
            <a:noAutofit/>
          </a:bodyPr>
          <a:lstStyle>
            <a:lvl1pPr algn="dist">
              <a:lnSpc>
                <a:spcPct val="100000"/>
              </a:lnSpc>
              <a:defRPr sz="1600">
                <a:latin typeface="+mn-lt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5034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271" userDrawn="1">
          <p15:clr>
            <a:srgbClr val="FBAE40"/>
          </p15:clr>
        </p15:guide>
        <p15:guide id="3" pos="8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3933" y="218110"/>
            <a:ext cx="10753969" cy="577893"/>
          </a:xfrm>
        </p:spPr>
        <p:txBody>
          <a:bodyPr vert="horz" lIns="91440" tIns="45720" rIns="91440" bIns="45720" rtlCol="0" anchor="b">
            <a:noAutofit/>
          </a:bodyPr>
          <a:lstStyle>
            <a:lvl1pPr marL="342900" indent="-342900" algn="ctr">
              <a:buFont typeface="Arial" panose="020B0604020202020204" pitchFamily="34" charset="0"/>
              <a:buNone/>
              <a:defRPr lang="en-US" sz="2400" spc="-90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MAIN TITLE 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3933" y="796002"/>
            <a:ext cx="10753971" cy="295836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1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SUBTITLE PLACEHOLDER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59845" y="5900735"/>
            <a:ext cx="853320" cy="255136"/>
          </a:xfrm>
        </p:spPr>
        <p:txBody>
          <a:bodyPr/>
          <a:lstStyle>
            <a:lvl1pPr marL="0" indent="0" algn="dist">
              <a:buNone/>
              <a:defRPr sz="600" b="1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ADSTORE</a:t>
            </a:r>
          </a:p>
          <a:p>
            <a:pPr lvl="0"/>
            <a:r>
              <a:rPr lang="en-US" altLang="ko-KR" dirty="0"/>
              <a:t>-L@RGO</a:t>
            </a:r>
            <a:endParaRPr lang="ko-KR" altLang="en-US" dirty="0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9844" y="1137463"/>
            <a:ext cx="853320" cy="599297"/>
          </a:xfrm>
        </p:spPr>
        <p:txBody>
          <a:bodyPr/>
          <a:lstStyle>
            <a:lvl1pPr marL="0" indent="0" algn="dist" defTabSz="914377" rtl="0" eaLnBrk="1" latin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600" b="0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SUBTITLE</a:t>
            </a:r>
          </a:p>
          <a:p>
            <a:pPr lvl="0"/>
            <a:r>
              <a:rPr lang="en-US" altLang="ko-KR" dirty="0"/>
              <a:t>TEXT </a:t>
            </a:r>
          </a:p>
          <a:p>
            <a:pPr lvl="0"/>
            <a:r>
              <a:rPr lang="en-US" altLang="ko-KR" dirty="0"/>
              <a:t>PLACEHOLDER</a:t>
            </a:r>
            <a:endParaRPr lang="ko-KR" alt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1297110" y="1137463"/>
            <a:ext cx="10753969" cy="5618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ADSTORE | </a:t>
            </a:r>
            <a:r>
              <a:rPr lang="en-US" altLang="ko-KR" dirty="0" err="1"/>
              <a:t>L@rgo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53534" y="1795371"/>
            <a:ext cx="259631" cy="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 userDrawn="1"/>
        </p:nvSpPr>
        <p:spPr>
          <a:xfrm>
            <a:off x="950764" y="6342027"/>
            <a:ext cx="62400" cy="48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59844" y="6643749"/>
            <a:ext cx="62400" cy="48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5266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pos="7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79F33ED0-BB53-40D6-86C9-526C8F33B5AF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ctr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r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63" r:id="rId3"/>
    <p:sldLayoutId id="2147483679" r:id="rId4"/>
    <p:sldLayoutId id="2147483665" r:id="rId5"/>
  </p:sldLayoutIdLs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44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C93C889-6141-4289-A175-06FBD9FBB1E1}"/>
              </a:ext>
            </a:extLst>
          </p:cNvPr>
          <p:cNvSpPr txBox="1">
            <a:spLocks/>
          </p:cNvSpPr>
          <p:nvPr/>
        </p:nvSpPr>
        <p:spPr>
          <a:xfrm rot="20700000">
            <a:off x="6115554" y="1796186"/>
            <a:ext cx="1381458" cy="332981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 rot="20700000">
            <a:off x="3525256" y="2774602"/>
            <a:ext cx="5931611" cy="1107996"/>
          </a:xfrm>
        </p:spPr>
        <p:txBody>
          <a:bodyPr/>
          <a:lstStyle/>
          <a:p>
            <a:r>
              <a:rPr lang="en-US" altLang="ko-KR" sz="3200" dirty="0">
                <a:latin typeface="Bauhaus 93" panose="04030905020B02020C02" pitchFamily="82" charset="0"/>
              </a:rPr>
              <a:t>OPENSOURCE PROGRAMMING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2742823" y="1973746"/>
            <a:ext cx="7496477" cy="1661993"/>
          </a:xfrm>
        </p:spPr>
        <p:txBody>
          <a:bodyPr/>
          <a:lstStyle/>
          <a:p>
            <a:r>
              <a:rPr lang="en-US" altLang="ko-KR" dirty="0">
                <a:latin typeface="Bauhaus 93" panose="04030905020B02020C02" pitchFamily="82" charset="0"/>
              </a:rPr>
              <a:t>HANGMAN</a:t>
            </a:r>
            <a:endParaRPr lang="ko-KR" altLang="en-US" dirty="0">
              <a:latin typeface="Bauhaus 93" panose="04030905020B02020C02" pitchFamily="82" charset="0"/>
            </a:endParaRP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GROUP10</a:t>
            </a:r>
            <a:endParaRPr lang="ko-KR" altLang="en-US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5"/>
          </p:nvPr>
        </p:nvSpPr>
        <p:spPr>
          <a:xfrm rot="20700000">
            <a:off x="3075006" y="2026689"/>
            <a:ext cx="3374978" cy="761747"/>
          </a:xfrm>
        </p:spPr>
        <p:txBody>
          <a:bodyPr/>
          <a:lstStyle/>
          <a:p>
            <a:r>
              <a:rPr lang="en-US" altLang="ko-KR" dirty="0">
                <a:latin typeface="Bauhaus 93" panose="04030905020B02020C02" pitchFamily="82" charset="0"/>
              </a:rPr>
              <a:t>Game</a:t>
            </a:r>
            <a:endParaRPr lang="ko-KR" altLang="en-US" dirty="0">
              <a:latin typeface="Bauhaus 93" panose="04030905020B02020C02" pitchFamily="82" charset="0"/>
            </a:endParaRPr>
          </a:p>
        </p:txBody>
      </p:sp>
      <p:pic>
        <p:nvPicPr>
          <p:cNvPr id="3" name="그래픽 2" descr="걷기">
            <a:extLst>
              <a:ext uri="{FF2B5EF4-FFF2-40B4-BE49-F238E27FC236}">
                <a16:creationId xmlns:a16="http://schemas.microsoft.com/office/drawing/2014/main" id="{F59FA98E-78C9-4DBC-91D6-7D6588C5D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5605" y="4020670"/>
            <a:ext cx="914400" cy="914400"/>
          </a:xfrm>
          <a:prstGeom prst="rect">
            <a:avLst/>
          </a:prstGeom>
        </p:spPr>
      </p:pic>
      <p:sp>
        <p:nvSpPr>
          <p:cNvPr id="11" name="부제목 17">
            <a:extLst>
              <a:ext uri="{FF2B5EF4-FFF2-40B4-BE49-F238E27FC236}">
                <a16:creationId xmlns:a16="http://schemas.microsoft.com/office/drawing/2014/main" id="{2CE0E49B-52CC-4509-A2AF-92F92AE3DD6F}"/>
              </a:ext>
            </a:extLst>
          </p:cNvPr>
          <p:cNvSpPr txBox="1">
            <a:spLocks/>
          </p:cNvSpPr>
          <p:nvPr/>
        </p:nvSpPr>
        <p:spPr>
          <a:xfrm>
            <a:off x="4948597" y="5695520"/>
            <a:ext cx="2294805" cy="59353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kern="1200" spc="-8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경북대학교</a:t>
            </a:r>
            <a:r>
              <a:rPr lang="en-US" altLang="ko-KR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IT</a:t>
            </a:r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대학</a:t>
            </a:r>
            <a:endParaRPr lang="en-US" altLang="ko-KR" sz="9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컴퓨터학부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47D2C09-48F1-4689-97CE-E231BC6BF505}"/>
              </a:ext>
            </a:extLst>
          </p:cNvPr>
          <p:cNvSpPr/>
          <p:nvPr/>
        </p:nvSpPr>
        <p:spPr>
          <a:xfrm>
            <a:off x="5845126" y="766689"/>
            <a:ext cx="752622" cy="802606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3EEA4B-393F-4035-9E63-850157C67559}"/>
              </a:ext>
            </a:extLst>
          </p:cNvPr>
          <p:cNvSpPr/>
          <p:nvPr/>
        </p:nvSpPr>
        <p:spPr>
          <a:xfrm>
            <a:off x="5621215" y="4674947"/>
            <a:ext cx="752622" cy="802606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1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구현 코드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258BACC-C860-4C2A-9B50-3230EF2E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6DBFF1D-B7D5-48F6-84C9-BF3A89F35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95" y="1887580"/>
            <a:ext cx="6345345" cy="45104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D16180-96AE-438F-95E0-3A025129AC55}"/>
              </a:ext>
            </a:extLst>
          </p:cNvPr>
          <p:cNvSpPr txBox="1"/>
          <p:nvPr/>
        </p:nvSpPr>
        <p:spPr>
          <a:xfrm>
            <a:off x="2659095" y="1843271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hangmanserver.c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97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구현 코드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258BACC-C860-4C2A-9B50-3230EF2E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988708-F031-4D53-A92E-7702F30A9B6E}"/>
              </a:ext>
            </a:extLst>
          </p:cNvPr>
          <p:cNvSpPr txBox="1"/>
          <p:nvPr/>
        </p:nvSpPr>
        <p:spPr>
          <a:xfrm>
            <a:off x="2549711" y="1843271"/>
            <a:ext cx="2169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hangmanclient.c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03F269B-DE39-44E2-AEDA-1DC38D8F94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4"/>
          <a:stretch/>
        </p:blipFill>
        <p:spPr>
          <a:xfrm>
            <a:off x="4718895" y="1948605"/>
            <a:ext cx="6429751" cy="45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구현 코드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258BACC-C860-4C2A-9B50-3230EF2E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988708-F031-4D53-A92E-7702F30A9B6E}"/>
              </a:ext>
            </a:extLst>
          </p:cNvPr>
          <p:cNvSpPr txBox="1"/>
          <p:nvPr/>
        </p:nvSpPr>
        <p:spPr>
          <a:xfrm>
            <a:off x="2549711" y="1843271"/>
            <a:ext cx="2169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hangmanclient.c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9EB33CB-9C2C-402B-9567-CFF37EDF6A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49"/>
          <a:stretch/>
        </p:blipFill>
        <p:spPr>
          <a:xfrm>
            <a:off x="3965116" y="2410090"/>
            <a:ext cx="7927915" cy="346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1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7C7C07C-C0C4-4096-8F9D-1F1AB4FD2429}"/>
              </a:ext>
            </a:extLst>
          </p:cNvPr>
          <p:cNvSpPr txBox="1"/>
          <p:nvPr/>
        </p:nvSpPr>
        <p:spPr>
          <a:xfrm>
            <a:off x="2438400" y="2095320"/>
            <a:ext cx="8991600" cy="4066555"/>
          </a:xfrm>
          <a:prstGeom prst="rect">
            <a:avLst/>
          </a:prstGeom>
          <a:noFill/>
          <a:ln w="19050">
            <a:solidFill>
              <a:srgbClr val="5F75AC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구현결과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실행화면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3B7D63-BCED-415B-9A91-035C372F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029417-B24C-4972-84E3-5D50D9AEF989}"/>
              </a:ext>
            </a:extLst>
          </p:cNvPr>
          <p:cNvSpPr txBox="1"/>
          <p:nvPr/>
        </p:nvSpPr>
        <p:spPr>
          <a:xfrm>
            <a:off x="3652817" y="1622881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SERVER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MODE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11" name="그림 10" descr="스크린샷, 사진, 실내이(가) 표시된 사진&#10;&#10;높은 신뢰도로 생성된 설명">
            <a:extLst>
              <a:ext uri="{FF2B5EF4-FFF2-40B4-BE49-F238E27FC236}">
                <a16:creationId xmlns:a16="http://schemas.microsoft.com/office/drawing/2014/main" id="{BA508541-841D-47C8-A2D7-371D6B01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17" y="2807483"/>
            <a:ext cx="5903328" cy="24297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A46874-3F66-4318-A455-09828D187952}"/>
              </a:ext>
            </a:extLst>
          </p:cNvPr>
          <p:cNvSpPr/>
          <p:nvPr/>
        </p:nvSpPr>
        <p:spPr>
          <a:xfrm>
            <a:off x="3882683" y="4642341"/>
            <a:ext cx="2933011" cy="286929"/>
          </a:xfrm>
          <a:prstGeom prst="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5C242-06D7-4D2E-B2C4-3138206EBA7C}"/>
              </a:ext>
            </a:extLst>
          </p:cNvPr>
          <p:cNvSpPr txBox="1"/>
          <p:nvPr/>
        </p:nvSpPr>
        <p:spPr>
          <a:xfrm>
            <a:off x="4398128" y="5057130"/>
            <a:ext cx="5117106" cy="4001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서버를 실행하면 게임을 위해 정답단어를 입력한다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D47266-DF76-4B3D-B69C-A2030D8EE4D1}"/>
              </a:ext>
            </a:extLst>
          </p:cNvPr>
          <p:cNvCxnSpPr>
            <a:cxnSpLocks/>
          </p:cNvCxnSpPr>
          <p:nvPr/>
        </p:nvCxnSpPr>
        <p:spPr>
          <a:xfrm flipV="1">
            <a:off x="4521153" y="5457240"/>
            <a:ext cx="4855706" cy="864"/>
          </a:xfrm>
          <a:prstGeom prst="line">
            <a:avLst/>
          </a:prstGeom>
          <a:ln w="12700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7C7C07C-C0C4-4096-8F9D-1F1AB4FD2429}"/>
              </a:ext>
            </a:extLst>
          </p:cNvPr>
          <p:cNvSpPr txBox="1"/>
          <p:nvPr/>
        </p:nvSpPr>
        <p:spPr>
          <a:xfrm>
            <a:off x="2438400" y="2095320"/>
            <a:ext cx="8991600" cy="4066555"/>
          </a:xfrm>
          <a:prstGeom prst="rect">
            <a:avLst/>
          </a:prstGeom>
          <a:noFill/>
          <a:ln w="19050">
            <a:solidFill>
              <a:srgbClr val="5F75AC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C46CD54-6370-4484-B73E-6DB1B06D00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" t="51836" r="192" b="17884"/>
          <a:stretch/>
        </p:blipFill>
        <p:spPr>
          <a:xfrm>
            <a:off x="3149541" y="2721775"/>
            <a:ext cx="7340977" cy="142912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구현결과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실행화면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3B7D63-BCED-415B-9A91-035C372FB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029417-B24C-4972-84E3-5D50D9AEF989}"/>
              </a:ext>
            </a:extLst>
          </p:cNvPr>
          <p:cNvSpPr txBox="1"/>
          <p:nvPr/>
        </p:nvSpPr>
        <p:spPr>
          <a:xfrm>
            <a:off x="3652817" y="1622881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SERVER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MODE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5C242-06D7-4D2E-B2C4-3138206EBA7C}"/>
              </a:ext>
            </a:extLst>
          </p:cNvPr>
          <p:cNvSpPr txBox="1"/>
          <p:nvPr/>
        </p:nvSpPr>
        <p:spPr>
          <a:xfrm>
            <a:off x="4446626" y="4564922"/>
            <a:ext cx="6767237" cy="4001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클라이언트가 서버에 올바르게 접속되면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Accepted!!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메시지가 뜬다 </a:t>
            </a: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89FDA0F7-EAE4-4112-B6D0-49E68E6EB7A0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3647262" y="3965613"/>
            <a:ext cx="804920" cy="793807"/>
          </a:xfrm>
          <a:prstGeom prst="curvedConnector2">
            <a:avLst/>
          </a:prstGeom>
          <a:ln w="28575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D47266-DF76-4B3D-B69C-A2030D8EE4D1}"/>
              </a:ext>
            </a:extLst>
          </p:cNvPr>
          <p:cNvCxnSpPr>
            <a:cxnSpLocks/>
          </p:cNvCxnSpPr>
          <p:nvPr/>
        </p:nvCxnSpPr>
        <p:spPr>
          <a:xfrm flipV="1">
            <a:off x="4569651" y="4965032"/>
            <a:ext cx="6424248" cy="864"/>
          </a:xfrm>
          <a:prstGeom prst="line">
            <a:avLst/>
          </a:prstGeom>
          <a:ln w="12700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7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06FF0DC-CA1C-4A85-9EDA-E633DA20A1C0}"/>
              </a:ext>
            </a:extLst>
          </p:cNvPr>
          <p:cNvSpPr txBox="1"/>
          <p:nvPr/>
        </p:nvSpPr>
        <p:spPr>
          <a:xfrm>
            <a:off x="2438400" y="2095320"/>
            <a:ext cx="8991600" cy="4066555"/>
          </a:xfrm>
          <a:prstGeom prst="rect">
            <a:avLst/>
          </a:prstGeom>
          <a:noFill/>
          <a:ln w="19050">
            <a:solidFill>
              <a:srgbClr val="5F75AC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구현결과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실행화면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3B7D63-BCED-415B-9A91-035C372F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87A5FB8-6F81-4FB4-A21F-BE12C01F7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0"/>
          <a:stretch/>
        </p:blipFill>
        <p:spPr>
          <a:xfrm>
            <a:off x="3626849" y="2307195"/>
            <a:ext cx="6325754" cy="33719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029417-B24C-4972-84E3-5D50D9AEF989}"/>
              </a:ext>
            </a:extLst>
          </p:cNvPr>
          <p:cNvSpPr txBox="1"/>
          <p:nvPr/>
        </p:nvSpPr>
        <p:spPr>
          <a:xfrm>
            <a:off x="3652817" y="1622881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CLIIENT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MODE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5C242-06D7-4D2E-B2C4-3138206EBA7C}"/>
              </a:ext>
            </a:extLst>
          </p:cNvPr>
          <p:cNvSpPr txBox="1"/>
          <p:nvPr/>
        </p:nvSpPr>
        <p:spPr>
          <a:xfrm>
            <a:off x="5992291" y="4241708"/>
            <a:ext cx="4076757" cy="4001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클라이언트를 실행하면 게임에 접속되고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89FDA0F7-EAE4-4112-B6D0-49E68E6EB7A0}"/>
              </a:ext>
            </a:extLst>
          </p:cNvPr>
          <p:cNvCxnSpPr>
            <a:cxnSpLocks/>
          </p:cNvCxnSpPr>
          <p:nvPr/>
        </p:nvCxnSpPr>
        <p:spPr>
          <a:xfrm>
            <a:off x="4431323" y="3798277"/>
            <a:ext cx="1499506" cy="668246"/>
          </a:xfrm>
          <a:prstGeom prst="curvedConnector3">
            <a:avLst>
              <a:gd name="adj1" fmla="val 50000"/>
            </a:avLst>
          </a:prstGeom>
          <a:ln w="28575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D47266-DF76-4B3D-B69C-A2030D8EE4D1}"/>
              </a:ext>
            </a:extLst>
          </p:cNvPr>
          <p:cNvCxnSpPr>
            <a:cxnSpLocks/>
          </p:cNvCxnSpPr>
          <p:nvPr/>
        </p:nvCxnSpPr>
        <p:spPr>
          <a:xfrm>
            <a:off x="6110068" y="4642340"/>
            <a:ext cx="3842535" cy="0"/>
          </a:xfrm>
          <a:prstGeom prst="line">
            <a:avLst/>
          </a:prstGeom>
          <a:ln w="12700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29C0CC-EA80-4E3B-BE36-3C122989D5C3}"/>
              </a:ext>
            </a:extLst>
          </p:cNvPr>
          <p:cNvSpPr txBox="1"/>
          <p:nvPr/>
        </p:nvSpPr>
        <p:spPr>
          <a:xfrm>
            <a:off x="5992291" y="4725967"/>
            <a:ext cx="4414991" cy="4001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소문자 알파벳을 입력하여 게임을 진행한다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BF21125-2AF5-4101-AC01-04F82759909C}"/>
              </a:ext>
            </a:extLst>
          </p:cNvPr>
          <p:cNvCxnSpPr>
            <a:cxnSpLocks/>
          </p:cNvCxnSpPr>
          <p:nvPr/>
        </p:nvCxnSpPr>
        <p:spPr>
          <a:xfrm flipV="1">
            <a:off x="6110068" y="5126077"/>
            <a:ext cx="4131212" cy="522"/>
          </a:xfrm>
          <a:prstGeom prst="line">
            <a:avLst/>
          </a:prstGeom>
          <a:ln w="12700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93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7C7C07C-C0C4-4096-8F9D-1F1AB4FD2429}"/>
              </a:ext>
            </a:extLst>
          </p:cNvPr>
          <p:cNvSpPr txBox="1"/>
          <p:nvPr/>
        </p:nvSpPr>
        <p:spPr>
          <a:xfrm>
            <a:off x="2438400" y="2095320"/>
            <a:ext cx="8991600" cy="4066555"/>
          </a:xfrm>
          <a:prstGeom prst="rect">
            <a:avLst/>
          </a:prstGeom>
          <a:noFill/>
          <a:ln w="19050">
            <a:solidFill>
              <a:srgbClr val="5F75AC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8" name="그림 2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700D67C-080B-4DE5-AD3A-BFA42926B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/>
          <a:stretch/>
        </p:blipFill>
        <p:spPr>
          <a:xfrm>
            <a:off x="3917852" y="2204112"/>
            <a:ext cx="5835748" cy="377659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구현결과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실행화면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3B7D63-BCED-415B-9A91-035C372FB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029417-B24C-4972-84E3-5D50D9AEF989}"/>
              </a:ext>
            </a:extLst>
          </p:cNvPr>
          <p:cNvSpPr txBox="1"/>
          <p:nvPr/>
        </p:nvSpPr>
        <p:spPr>
          <a:xfrm>
            <a:off x="3652817" y="1622881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CLIENT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MODE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5C242-06D7-4D2E-B2C4-3138206EBA7C}"/>
              </a:ext>
            </a:extLst>
          </p:cNvPr>
          <p:cNvSpPr txBox="1"/>
          <p:nvPr/>
        </p:nvSpPr>
        <p:spPr>
          <a:xfrm>
            <a:off x="5297724" y="4684497"/>
            <a:ext cx="184731" cy="4001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38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44775A3-DE13-49DF-9B3C-60CE2CF2D431}"/>
              </a:ext>
            </a:extLst>
          </p:cNvPr>
          <p:cNvSpPr/>
          <p:nvPr/>
        </p:nvSpPr>
        <p:spPr>
          <a:xfrm>
            <a:off x="2145323" y="3403566"/>
            <a:ext cx="9453489" cy="2694779"/>
          </a:xfrm>
          <a:prstGeom prst="roundRect">
            <a:avLst/>
          </a:prstGeom>
          <a:noFill/>
          <a:ln w="19050">
            <a:solidFill>
              <a:schemeClr val="accent1">
                <a:shade val="50000"/>
                <a:alpha val="7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힘들었던 점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프로젝트를 진행하면서 어려움을 느꼈던 점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프로젝트후기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0FDE61-D34B-4C8F-9503-5B9DE19A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C342D2-2517-4407-A610-A9E7C1C2B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68" y="1899979"/>
            <a:ext cx="1625397" cy="16253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0738A-7C05-47CB-83CD-8F4894E9C25C}"/>
              </a:ext>
            </a:extLst>
          </p:cNvPr>
          <p:cNvSpPr txBox="1"/>
          <p:nvPr/>
        </p:nvSpPr>
        <p:spPr>
          <a:xfrm>
            <a:off x="2547537" y="3694787"/>
            <a:ext cx="8536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99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클라이언트와 클라이언트 간의 통신</a:t>
            </a:r>
            <a:r>
              <a:rPr lang="ko-KR" altLang="en-US" sz="2400" dirty="0">
                <a:solidFill>
                  <a:srgbClr val="5F75AC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을</a:t>
            </a:r>
            <a:r>
              <a:rPr lang="ko-KR" altLang="en-US" sz="2400" dirty="0">
                <a:solidFill>
                  <a:srgbClr val="FF9999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ko-KR" altLang="en-US" sz="2400" dirty="0">
                <a:solidFill>
                  <a:srgbClr val="5F75AC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구현하려고 했으나 어려움을 겪음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8EC674-DEED-48D9-8C39-99058AD887E0}"/>
              </a:ext>
            </a:extLst>
          </p:cNvPr>
          <p:cNvSpPr txBox="1"/>
          <p:nvPr/>
        </p:nvSpPr>
        <p:spPr>
          <a:xfrm>
            <a:off x="3507740" y="5282469"/>
            <a:ext cx="6615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“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서버와 클라이언트 간 통신으로 구현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”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E6B5DEA-0A53-43BC-AE24-D5306B356E3D}"/>
              </a:ext>
            </a:extLst>
          </p:cNvPr>
          <p:cNvSpPr/>
          <p:nvPr/>
        </p:nvSpPr>
        <p:spPr>
          <a:xfrm>
            <a:off x="6689188" y="4410224"/>
            <a:ext cx="246184" cy="696351"/>
          </a:xfrm>
          <a:prstGeom prst="downArrow">
            <a:avLst>
              <a:gd name="adj1" fmla="val 21429"/>
              <a:gd name="adj2" fmla="val 98571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프로젝트를 마치며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693419" y="143533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프로젝트를 하고 느낀 점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프로젝트후기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0FDE61-D34B-4C8F-9503-5B9DE19A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B7D0B0C-C99F-42BF-8C4D-4F0ACEACF9B0}"/>
              </a:ext>
            </a:extLst>
          </p:cNvPr>
          <p:cNvGrpSpPr/>
          <p:nvPr/>
        </p:nvGrpSpPr>
        <p:grpSpPr>
          <a:xfrm>
            <a:off x="1832403" y="2532455"/>
            <a:ext cx="2506851" cy="2610633"/>
            <a:chOff x="2677018" y="2490980"/>
            <a:chExt cx="2851143" cy="2872049"/>
          </a:xfrm>
        </p:grpSpPr>
        <p:pic>
          <p:nvPicPr>
            <p:cNvPr id="15" name="그래픽 14" descr="채팅">
              <a:extLst>
                <a:ext uri="{FF2B5EF4-FFF2-40B4-BE49-F238E27FC236}">
                  <a16:creationId xmlns:a16="http://schemas.microsoft.com/office/drawing/2014/main" id="{35214037-7990-43B5-ADBC-86742FFB8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35941" y="2570809"/>
              <a:ext cx="2792220" cy="2792220"/>
            </a:xfrm>
            <a:prstGeom prst="rect">
              <a:avLst/>
            </a:prstGeom>
          </p:spPr>
        </p:pic>
        <p:pic>
          <p:nvPicPr>
            <p:cNvPr id="6" name="그래픽 5" descr="채팅">
              <a:extLst>
                <a:ext uri="{FF2B5EF4-FFF2-40B4-BE49-F238E27FC236}">
                  <a16:creationId xmlns:a16="http://schemas.microsoft.com/office/drawing/2014/main" id="{7E1EB20B-CFE5-4E6F-991C-96FF2F78F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7018" y="2490980"/>
              <a:ext cx="2792220" cy="279222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196C1F-0F8D-4933-A5F5-5B4926F07BA9}"/>
              </a:ext>
            </a:extLst>
          </p:cNvPr>
          <p:cNvSpPr txBox="1"/>
          <p:nvPr/>
        </p:nvSpPr>
        <p:spPr>
          <a:xfrm>
            <a:off x="4686018" y="2427047"/>
            <a:ext cx="60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Github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를 이용한 협력방법을 배울 수 있었다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55A873-19FB-428B-AAA3-3E749B9134A1}"/>
              </a:ext>
            </a:extLst>
          </p:cNvPr>
          <p:cNvSpPr txBox="1"/>
          <p:nvPr/>
        </p:nvSpPr>
        <p:spPr>
          <a:xfrm>
            <a:off x="4686018" y="4978311"/>
            <a:ext cx="60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프로그래밍에서 협력의 중요성을 알 수 있었다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8C908-02C0-40B3-AC29-02CAE9DE75C5}"/>
              </a:ext>
            </a:extLst>
          </p:cNvPr>
          <p:cNvSpPr txBox="1"/>
          <p:nvPr/>
        </p:nvSpPr>
        <p:spPr>
          <a:xfrm>
            <a:off x="4686018" y="4133529"/>
            <a:ext cx="68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소켓을 통한 서버와 클라이언트 통신을 구현할 수 있게 되었다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2497B-E94C-4572-96EA-64CD2A26D736}"/>
              </a:ext>
            </a:extLst>
          </p:cNvPr>
          <p:cNvSpPr txBox="1"/>
          <p:nvPr/>
        </p:nvSpPr>
        <p:spPr>
          <a:xfrm>
            <a:off x="3059924" y="3280288"/>
            <a:ext cx="1033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오픈소스 수업시간에 배운 내용을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다시 복습할 수 있는 시간이었다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E9E7A2-879E-407F-AF83-3F486150B615}"/>
              </a:ext>
            </a:extLst>
          </p:cNvPr>
          <p:cNvCxnSpPr/>
          <p:nvPr/>
        </p:nvCxnSpPr>
        <p:spPr>
          <a:xfrm>
            <a:off x="4439252" y="2400462"/>
            <a:ext cx="0" cy="2947181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63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C93C889-6141-4289-A175-06FBD9FBB1E1}"/>
              </a:ext>
            </a:extLst>
          </p:cNvPr>
          <p:cNvSpPr txBox="1">
            <a:spLocks/>
          </p:cNvSpPr>
          <p:nvPr/>
        </p:nvSpPr>
        <p:spPr>
          <a:xfrm rot="20700000">
            <a:off x="6115554" y="1796186"/>
            <a:ext cx="1381458" cy="332981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8" name="부제목 17"/>
          <p:cNvSpPr>
            <a:spLocks noGrp="1"/>
          </p:cNvSpPr>
          <p:nvPr>
            <p:ph type="subTitle" idx="1"/>
          </p:nvPr>
        </p:nvSpPr>
        <p:spPr>
          <a:xfrm>
            <a:off x="4948597" y="5695520"/>
            <a:ext cx="2294805" cy="593536"/>
          </a:xfrm>
        </p:spPr>
        <p:txBody>
          <a:bodyPr>
            <a:normAutofit/>
          </a:bodyPr>
          <a:lstStyle/>
          <a:p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경북대학교</a:t>
            </a:r>
            <a:r>
              <a:rPr lang="en-US" altLang="ko-KR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IT</a:t>
            </a:r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대학</a:t>
            </a:r>
            <a:endParaRPr lang="en-US" altLang="ko-KR" sz="9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컴퓨터학부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 rot="20700000">
            <a:off x="4550761" y="2477059"/>
            <a:ext cx="5931611" cy="1107996"/>
          </a:xfrm>
        </p:spPr>
        <p:txBody>
          <a:bodyPr/>
          <a:lstStyle/>
          <a:p>
            <a:r>
              <a:rPr lang="en-US" altLang="ko-KR" sz="3200" dirty="0">
                <a:latin typeface="Bauhaus 93" panose="04030905020B02020C02" pitchFamily="82" charset="0"/>
              </a:rPr>
              <a:t>HANGMAN GAME !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2742823" y="1973746"/>
            <a:ext cx="7496477" cy="1661993"/>
          </a:xfrm>
        </p:spPr>
        <p:txBody>
          <a:bodyPr/>
          <a:lstStyle/>
          <a:p>
            <a:r>
              <a:rPr lang="en-US" altLang="ko-KR" dirty="0" err="1">
                <a:latin typeface="Bauhaus 93" panose="04030905020B02020C02" pitchFamily="82" charset="0"/>
              </a:rPr>
              <a:t>tHANKYOU</a:t>
            </a:r>
            <a:endParaRPr lang="ko-KR" altLang="en-US" dirty="0">
              <a:latin typeface="Bauhaus 93" panose="04030905020B02020C02" pitchFamily="82" charset="0"/>
            </a:endParaRP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GROUP10</a:t>
            </a:r>
            <a:endParaRPr lang="ko-KR" altLang="en-US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3" name="그래픽 2" descr="걷기">
            <a:extLst>
              <a:ext uri="{FF2B5EF4-FFF2-40B4-BE49-F238E27FC236}">
                <a16:creationId xmlns:a16="http://schemas.microsoft.com/office/drawing/2014/main" id="{F59FA98E-78C9-4DBC-91D6-7D6588C5D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5605" y="4020670"/>
            <a:ext cx="914400" cy="9144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768878B-7E2A-4193-BE0D-27E90225E8DD}"/>
              </a:ext>
            </a:extLst>
          </p:cNvPr>
          <p:cNvSpPr/>
          <p:nvPr/>
        </p:nvSpPr>
        <p:spPr>
          <a:xfrm>
            <a:off x="5845126" y="766689"/>
            <a:ext cx="752622" cy="802606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D6555AA-FC01-402B-A728-9D22EAE07A82}"/>
              </a:ext>
            </a:extLst>
          </p:cNvPr>
          <p:cNvSpPr/>
          <p:nvPr/>
        </p:nvSpPr>
        <p:spPr>
          <a:xfrm>
            <a:off x="5621215" y="4674947"/>
            <a:ext cx="752622" cy="802606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3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 rot="20700000">
            <a:off x="2677737" y="985256"/>
            <a:ext cx="2192003" cy="543020"/>
          </a:xfrm>
          <a:effectLst>
            <a:outerShdw dist="50800" dir="2700000" sx="101000" sy="101000" algn="tl" rotWithShape="0">
              <a:srgbClr val="FFB7B7"/>
            </a:outerShdw>
          </a:effectLst>
        </p:spPr>
        <p:txBody>
          <a:bodyPr/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8F487-3222-4D90-86DF-AD69F7E93869}"/>
              </a:ext>
            </a:extLst>
          </p:cNvPr>
          <p:cNvSpPr txBox="1"/>
          <p:nvPr/>
        </p:nvSpPr>
        <p:spPr>
          <a:xfrm>
            <a:off x="4234443" y="1731904"/>
            <a:ext cx="4171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01.</a:t>
            </a:r>
            <a:r>
              <a:rPr lang="ko-KR" altLang="en-US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44065-9024-49CB-A446-F9C33FB78754}"/>
              </a:ext>
            </a:extLst>
          </p:cNvPr>
          <p:cNvSpPr txBox="1"/>
          <p:nvPr/>
        </p:nvSpPr>
        <p:spPr>
          <a:xfrm>
            <a:off x="5106477" y="2439790"/>
            <a:ext cx="3299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02. </a:t>
            </a:r>
            <a:r>
              <a:rPr lang="ko-KR" altLang="en-US" sz="4000" b="1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팀원소개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BB5899-F4EF-43E3-9900-35281F603B40}"/>
              </a:ext>
            </a:extLst>
          </p:cNvPr>
          <p:cNvSpPr txBox="1"/>
          <p:nvPr/>
        </p:nvSpPr>
        <p:spPr>
          <a:xfrm>
            <a:off x="5106477" y="3196084"/>
            <a:ext cx="3299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09982-DAD6-40D4-8DAA-532BF4D27CE3}"/>
              </a:ext>
            </a:extLst>
          </p:cNvPr>
          <p:cNvSpPr txBox="1"/>
          <p:nvPr/>
        </p:nvSpPr>
        <p:spPr>
          <a:xfrm>
            <a:off x="4439628" y="3952378"/>
            <a:ext cx="3966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04. </a:t>
            </a:r>
            <a:r>
              <a:rPr lang="ko-KR" altLang="en-US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어려웠던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DDDA1-7C07-432F-9840-E4ED32E56813}"/>
              </a:ext>
            </a:extLst>
          </p:cNvPr>
          <p:cNvSpPr txBox="1"/>
          <p:nvPr/>
        </p:nvSpPr>
        <p:spPr>
          <a:xfrm>
            <a:off x="5465550" y="4697995"/>
            <a:ext cx="2940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05. </a:t>
            </a:r>
            <a:r>
              <a:rPr lang="ko-KR" altLang="en-US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느낀 점</a:t>
            </a:r>
          </a:p>
        </p:txBody>
      </p:sp>
      <p:sp>
        <p:nvSpPr>
          <p:cNvPr id="3" name="1/2 액자 2">
            <a:extLst>
              <a:ext uri="{FF2B5EF4-FFF2-40B4-BE49-F238E27FC236}">
                <a16:creationId xmlns:a16="http://schemas.microsoft.com/office/drawing/2014/main" id="{9C213F1E-631C-411E-8EEE-EC8CA8458A52}"/>
              </a:ext>
            </a:extLst>
          </p:cNvPr>
          <p:cNvSpPr/>
          <p:nvPr/>
        </p:nvSpPr>
        <p:spPr>
          <a:xfrm rot="10800000">
            <a:off x="3220570" y="1802690"/>
            <a:ext cx="5365375" cy="3690434"/>
          </a:xfrm>
          <a:prstGeom prst="halfFrame">
            <a:avLst>
              <a:gd name="adj1" fmla="val 888"/>
              <a:gd name="adj2" fmla="val 10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래픽 10" descr="걷기">
            <a:extLst>
              <a:ext uri="{FF2B5EF4-FFF2-40B4-BE49-F238E27FC236}">
                <a16:creationId xmlns:a16="http://schemas.microsoft.com/office/drawing/2014/main" id="{C28ED06D-C85F-4A55-9B9E-D17B94271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5802" y="4857945"/>
            <a:ext cx="547936" cy="5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7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en-US" altLang="ko-KR" sz="4400" spc="0" dirty="0">
                <a:solidFill>
                  <a:srgbClr val="FFB7B7"/>
                </a:solidFill>
                <a:latin typeface="타이포_쌍문동 B" panose="02020803020101020101" pitchFamily="18" charset="-127"/>
                <a:ea typeface="wiggle 한글 " panose="02020603020101020101" pitchFamily="18" charset="-127"/>
              </a:rPr>
              <a:t>OUR</a:t>
            </a:r>
            <a:r>
              <a:rPr lang="en-US" altLang="ko-KR" sz="4400" spc="0" dirty="0">
                <a:latin typeface="타이포_쌍문동 B" panose="02020803020101020101" pitchFamily="18" charset="-127"/>
                <a:ea typeface="wiggle 한글 " panose="02020603020101020101" pitchFamily="18" charset="-127"/>
              </a:rPr>
              <a:t> PROJECT</a:t>
            </a:r>
            <a:endParaRPr lang="ko-KR" altLang="en-US" sz="4400" spc="0" dirty="0">
              <a:latin typeface="타이포_쌍문동 B" panose="02020803020101020101" pitchFamily="18" charset="-127"/>
              <a:ea typeface="wiggle 한글 " panose="02020603020101020101" pitchFamily="18" charset="-127"/>
            </a:endParaRPr>
          </a:p>
        </p:txBody>
      </p:sp>
      <p:sp>
        <p:nvSpPr>
          <p:cNvPr id="17" name="내용 개체 틀 16"/>
          <p:cNvSpPr>
            <a:spLocks noGrp="1"/>
          </p:cNvSpPr>
          <p:nvPr>
            <p:ph idx="12"/>
          </p:nvPr>
        </p:nvSpPr>
        <p:spPr>
          <a:xfrm>
            <a:off x="1736020" y="6029974"/>
            <a:ext cx="10122606" cy="660634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Opensource project – hangman game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프로젝트의 목표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프로젝트소개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D4A771D-0E0A-4DC3-A2C7-B09066449400}"/>
              </a:ext>
            </a:extLst>
          </p:cNvPr>
          <p:cNvGrpSpPr/>
          <p:nvPr/>
        </p:nvGrpSpPr>
        <p:grpSpPr>
          <a:xfrm>
            <a:off x="4804117" y="2718580"/>
            <a:ext cx="2806505" cy="2586058"/>
            <a:chOff x="4508695" y="2430192"/>
            <a:chExt cx="2806505" cy="2586058"/>
          </a:xfrm>
        </p:grpSpPr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DCA7C689-3B6D-4DB1-A9DA-731A045A158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914314" y="2585827"/>
              <a:ext cx="2363373" cy="2052104"/>
            </a:xfrm>
            <a:prstGeom prst="bentConnector3">
              <a:avLst>
                <a:gd name="adj1" fmla="val 126786"/>
              </a:avLst>
            </a:prstGeom>
            <a:ln w="38100">
              <a:solidFill>
                <a:srgbClr val="5F75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450DCCB-8476-4C34-BB69-DFF3B86FD28E}"/>
                </a:ext>
              </a:extLst>
            </p:cNvPr>
            <p:cNvSpPr/>
            <p:nvPr/>
          </p:nvSpPr>
          <p:spPr>
            <a:xfrm>
              <a:off x="4508695" y="4712677"/>
              <a:ext cx="2806505" cy="303573"/>
            </a:xfrm>
            <a:prstGeom prst="rect">
              <a:avLst/>
            </a:prstGeom>
            <a:solidFill>
              <a:srgbClr val="5F7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09CC832-CB6F-4F7B-ABB6-87B1125D1466}"/>
              </a:ext>
            </a:extLst>
          </p:cNvPr>
          <p:cNvSpPr txBox="1"/>
          <p:nvPr/>
        </p:nvSpPr>
        <p:spPr>
          <a:xfrm>
            <a:off x="5561096" y="2623405"/>
            <a:ext cx="3712758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5F75AC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소켓과 시스템 호출을 사용하여 서버와 클라이언트 간 통신을 게임을 통해 구현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C4BC107-D0BE-428C-A0CC-612B5A7A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en-US" altLang="ko-KR" sz="4400" spc="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OUR</a:t>
            </a:r>
            <a:r>
              <a:rPr lang="en-US" altLang="ko-KR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PROJECT</a:t>
            </a:r>
            <a:endParaRPr lang="ko-KR" altLang="en-US" sz="4400" spc="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프로젝트의 목표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프로젝트소개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D4A771D-0E0A-4DC3-A2C7-B09066449400}"/>
              </a:ext>
            </a:extLst>
          </p:cNvPr>
          <p:cNvGrpSpPr/>
          <p:nvPr/>
        </p:nvGrpSpPr>
        <p:grpSpPr>
          <a:xfrm>
            <a:off x="2335237" y="2973744"/>
            <a:ext cx="2806505" cy="2586058"/>
            <a:chOff x="4508695" y="2430192"/>
            <a:chExt cx="2806505" cy="2586058"/>
          </a:xfrm>
        </p:grpSpPr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DCA7C689-3B6D-4DB1-A9DA-731A045A158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914314" y="2585827"/>
              <a:ext cx="2363373" cy="2052104"/>
            </a:xfrm>
            <a:prstGeom prst="bentConnector3">
              <a:avLst>
                <a:gd name="adj1" fmla="val 126786"/>
              </a:avLst>
            </a:prstGeom>
            <a:ln w="38100">
              <a:solidFill>
                <a:srgbClr val="5F75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450DCCB-8476-4C34-BB69-DFF3B86FD28E}"/>
                </a:ext>
              </a:extLst>
            </p:cNvPr>
            <p:cNvSpPr/>
            <p:nvPr/>
          </p:nvSpPr>
          <p:spPr>
            <a:xfrm>
              <a:off x="4508695" y="4712677"/>
              <a:ext cx="2806505" cy="303573"/>
            </a:xfrm>
            <a:prstGeom prst="rect">
              <a:avLst/>
            </a:prstGeom>
            <a:solidFill>
              <a:srgbClr val="5F7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09CC832-CB6F-4F7B-ABB6-87B1125D1466}"/>
              </a:ext>
            </a:extLst>
          </p:cNvPr>
          <p:cNvSpPr txBox="1"/>
          <p:nvPr/>
        </p:nvSpPr>
        <p:spPr>
          <a:xfrm>
            <a:off x="5927187" y="2712134"/>
            <a:ext cx="5065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F75AC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Hangman Game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이란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?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668AE-784D-46E3-9926-7E00E2F9C2C5}"/>
              </a:ext>
            </a:extLst>
          </p:cNvPr>
          <p:cNvSpPr txBox="1"/>
          <p:nvPr/>
        </p:nvSpPr>
        <p:spPr>
          <a:xfrm>
            <a:off x="5927291" y="3616128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상대방이 생각하고있는 단어를 하나씩 맞추는 게임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A322C-7DDB-4C12-AC3E-AD8582BF07C0}"/>
              </a:ext>
            </a:extLst>
          </p:cNvPr>
          <p:cNvSpPr txBox="1"/>
          <p:nvPr/>
        </p:nvSpPr>
        <p:spPr>
          <a:xfrm>
            <a:off x="5927187" y="3998626"/>
            <a:ext cx="4495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한번 틀릴 때마다 사람이 일부분이 그려지며</a:t>
            </a:r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C2C17-2C31-4FC1-A6FD-8AAE54BAC5B5}"/>
              </a:ext>
            </a:extLst>
          </p:cNvPr>
          <p:cNvSpPr txBox="1"/>
          <p:nvPr/>
        </p:nvSpPr>
        <p:spPr>
          <a:xfrm>
            <a:off x="5927187" y="4408863"/>
            <a:ext cx="4657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사람이 다 그려 지기 전에 단어를 맞추면 승리</a:t>
            </a:r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!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FF3EC34-EFA0-442B-B77B-53321AA3F228}"/>
              </a:ext>
            </a:extLst>
          </p:cNvPr>
          <p:cNvCxnSpPr/>
          <p:nvPr/>
        </p:nvCxnSpPr>
        <p:spPr>
          <a:xfrm>
            <a:off x="5991795" y="3276234"/>
            <a:ext cx="4199206" cy="0"/>
          </a:xfrm>
          <a:prstGeom prst="line">
            <a:avLst/>
          </a:prstGeom>
          <a:ln w="19050">
            <a:solidFill>
              <a:srgbClr val="5F75AC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남자">
            <a:extLst>
              <a:ext uri="{FF2B5EF4-FFF2-40B4-BE49-F238E27FC236}">
                <a16:creationId xmlns:a16="http://schemas.microsoft.com/office/drawing/2014/main" id="{D3782502-4751-407B-B6CD-25F331C9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5700" y="2849134"/>
            <a:ext cx="2505789" cy="2200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207E7-7019-432F-B148-111E9EB02977}"/>
              </a:ext>
            </a:extLst>
          </p:cNvPr>
          <p:cNvSpPr txBox="1"/>
          <p:nvPr/>
        </p:nvSpPr>
        <p:spPr>
          <a:xfrm>
            <a:off x="3034135" y="2889399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ㅡㅡㅡㅡㅡ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48C86-0EEF-456B-89CE-609E69977FD9}"/>
              </a:ext>
            </a:extLst>
          </p:cNvPr>
          <p:cNvSpPr txBox="1"/>
          <p:nvPr/>
        </p:nvSpPr>
        <p:spPr>
          <a:xfrm>
            <a:off x="3087461" y="278907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9CE445-3BD8-4D39-B85B-789049CD6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7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" grpId="0"/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51322"/>
            <a:ext cx="12700001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661" y="984514"/>
            <a:ext cx="10823420" cy="541314"/>
          </a:xfrm>
        </p:spPr>
        <p:txBody>
          <a:bodyPr/>
          <a:lstStyle/>
          <a:p>
            <a:r>
              <a:rPr lang="en-US" altLang="ko-KR" sz="4800" b="1" spc="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GROUP10</a:t>
            </a:r>
            <a:endParaRPr lang="ko-KR" altLang="en-US" sz="4800" b="1" spc="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6559773" y="1997337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51089" y="1532326"/>
            <a:ext cx="10823422" cy="303573"/>
          </a:xfrm>
        </p:spPr>
        <p:txBody>
          <a:bodyPr/>
          <a:lstStyle/>
          <a:p>
            <a:r>
              <a:rPr lang="ko-KR" altLang="en-US" sz="2400" b="1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팀원소개</a:t>
            </a:r>
          </a:p>
        </p:txBody>
      </p:sp>
      <p:sp>
        <p:nvSpPr>
          <p:cNvPr id="3" name="눈물 방울 2">
            <a:extLst>
              <a:ext uri="{FF2B5EF4-FFF2-40B4-BE49-F238E27FC236}">
                <a16:creationId xmlns:a16="http://schemas.microsoft.com/office/drawing/2014/main" id="{4F5FA853-8918-432E-A2BD-BE4627F5AC46}"/>
              </a:ext>
            </a:extLst>
          </p:cNvPr>
          <p:cNvSpPr/>
          <p:nvPr/>
        </p:nvSpPr>
        <p:spPr>
          <a:xfrm>
            <a:off x="1192071" y="2519544"/>
            <a:ext cx="2110154" cy="2089052"/>
          </a:xfrm>
          <a:prstGeom prst="teardrop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C2317-17C5-4F2E-9754-9EA848DC910E}"/>
              </a:ext>
            </a:extLst>
          </p:cNvPr>
          <p:cNvSpPr txBox="1"/>
          <p:nvPr/>
        </p:nvSpPr>
        <p:spPr>
          <a:xfrm>
            <a:off x="2040341" y="2660512"/>
            <a:ext cx="126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김정욱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F505D-B0A9-4CA5-B581-3488EC5CB76E}"/>
              </a:ext>
            </a:extLst>
          </p:cNvPr>
          <p:cNvSpPr txBox="1"/>
          <p:nvPr/>
        </p:nvSpPr>
        <p:spPr>
          <a:xfrm>
            <a:off x="1434406" y="3081292"/>
            <a:ext cx="18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2017116499</a:t>
            </a:r>
            <a:endParaRPr lang="ko-KR" altLang="en-US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3" name="눈물 방울 22">
            <a:extLst>
              <a:ext uri="{FF2B5EF4-FFF2-40B4-BE49-F238E27FC236}">
                <a16:creationId xmlns:a16="http://schemas.microsoft.com/office/drawing/2014/main" id="{0629C508-5798-438F-B210-20790C8C9D45}"/>
              </a:ext>
            </a:extLst>
          </p:cNvPr>
          <p:cNvSpPr/>
          <p:nvPr/>
        </p:nvSpPr>
        <p:spPr>
          <a:xfrm>
            <a:off x="3762146" y="3530003"/>
            <a:ext cx="2110154" cy="2089052"/>
          </a:xfrm>
          <a:prstGeom prst="teardrop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82349C-0214-4CC9-A8FC-91A9E106941E}"/>
              </a:ext>
            </a:extLst>
          </p:cNvPr>
          <p:cNvSpPr txBox="1"/>
          <p:nvPr/>
        </p:nvSpPr>
        <p:spPr>
          <a:xfrm>
            <a:off x="4610416" y="3670971"/>
            <a:ext cx="126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시민주</a:t>
            </a:r>
            <a:endParaRPr lang="ko-KR" altLang="en-US" sz="2800" b="1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538530-5915-40DF-A691-FCEAD5C5C94B}"/>
              </a:ext>
            </a:extLst>
          </p:cNvPr>
          <p:cNvSpPr txBox="1"/>
          <p:nvPr/>
        </p:nvSpPr>
        <p:spPr>
          <a:xfrm>
            <a:off x="4004481" y="4091751"/>
            <a:ext cx="18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2017116499</a:t>
            </a:r>
            <a:endParaRPr lang="ko-KR" altLang="en-US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2AEFED-2EAE-4028-BC1E-47288B89F101}"/>
              </a:ext>
            </a:extLst>
          </p:cNvPr>
          <p:cNvSpPr txBox="1"/>
          <p:nvPr/>
        </p:nvSpPr>
        <p:spPr>
          <a:xfrm>
            <a:off x="3908160" y="4461083"/>
            <a:ext cx="1818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협업 및 </a:t>
            </a:r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PPT</a:t>
            </a:r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제작</a:t>
            </a:r>
          </a:p>
        </p:txBody>
      </p:sp>
      <p:sp>
        <p:nvSpPr>
          <p:cNvPr id="30" name="눈물 방울 29">
            <a:extLst>
              <a:ext uri="{FF2B5EF4-FFF2-40B4-BE49-F238E27FC236}">
                <a16:creationId xmlns:a16="http://schemas.microsoft.com/office/drawing/2014/main" id="{97F1F970-0CE4-4D62-93C6-B35E6B3846F8}"/>
              </a:ext>
            </a:extLst>
          </p:cNvPr>
          <p:cNvSpPr/>
          <p:nvPr/>
        </p:nvSpPr>
        <p:spPr>
          <a:xfrm>
            <a:off x="6559773" y="2485477"/>
            <a:ext cx="2110154" cy="2089052"/>
          </a:xfrm>
          <a:prstGeom prst="teardrop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DCFD27-321E-49EA-84E7-1CD4FC53A8AA}"/>
              </a:ext>
            </a:extLst>
          </p:cNvPr>
          <p:cNvSpPr txBox="1"/>
          <p:nvPr/>
        </p:nvSpPr>
        <p:spPr>
          <a:xfrm>
            <a:off x="7408043" y="262644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윤상현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961CB9-0F64-4313-8B66-76ABE8B460D6}"/>
              </a:ext>
            </a:extLst>
          </p:cNvPr>
          <p:cNvSpPr txBox="1"/>
          <p:nvPr/>
        </p:nvSpPr>
        <p:spPr>
          <a:xfrm>
            <a:off x="6802108" y="304722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2017116929</a:t>
            </a:r>
            <a:endParaRPr lang="ko-KR" altLang="en-US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00EFDE-8A68-45E9-BFAE-10F52070B7EE}"/>
              </a:ext>
            </a:extLst>
          </p:cNvPr>
          <p:cNvSpPr txBox="1"/>
          <p:nvPr/>
        </p:nvSpPr>
        <p:spPr>
          <a:xfrm>
            <a:off x="6705787" y="3416557"/>
            <a:ext cx="181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작성 </a:t>
            </a:r>
          </a:p>
        </p:txBody>
      </p:sp>
      <p:sp>
        <p:nvSpPr>
          <p:cNvPr id="37" name="눈물 방울 36">
            <a:extLst>
              <a:ext uri="{FF2B5EF4-FFF2-40B4-BE49-F238E27FC236}">
                <a16:creationId xmlns:a16="http://schemas.microsoft.com/office/drawing/2014/main" id="{8DEB2ED2-2657-4775-B71C-CDFEC8F093B8}"/>
              </a:ext>
            </a:extLst>
          </p:cNvPr>
          <p:cNvSpPr/>
          <p:nvPr/>
        </p:nvSpPr>
        <p:spPr>
          <a:xfrm>
            <a:off x="9134578" y="3450624"/>
            <a:ext cx="2110154" cy="2089052"/>
          </a:xfrm>
          <a:prstGeom prst="teardrop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A7CDDE-4354-4ACE-A1FE-568158146FED}"/>
              </a:ext>
            </a:extLst>
          </p:cNvPr>
          <p:cNvSpPr txBox="1"/>
          <p:nvPr/>
        </p:nvSpPr>
        <p:spPr>
          <a:xfrm>
            <a:off x="9982848" y="359159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조유담</a:t>
            </a:r>
            <a:endParaRPr lang="ko-KR" altLang="en-US" sz="2800" b="1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B07B39-D983-457C-B784-692BBFDF20F1}"/>
              </a:ext>
            </a:extLst>
          </p:cNvPr>
          <p:cNvSpPr txBox="1"/>
          <p:nvPr/>
        </p:nvSpPr>
        <p:spPr>
          <a:xfrm>
            <a:off x="9376913" y="4012372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2017115653</a:t>
            </a:r>
            <a:endParaRPr lang="ko-KR" altLang="en-US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AD9ECB-AB32-4C0B-9BF0-AF1C9DDD28C8}"/>
              </a:ext>
            </a:extLst>
          </p:cNvPr>
          <p:cNvSpPr txBox="1"/>
          <p:nvPr/>
        </p:nvSpPr>
        <p:spPr>
          <a:xfrm>
            <a:off x="9134578" y="4339420"/>
            <a:ext cx="1818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협업 및 시행영상제작</a:t>
            </a:r>
            <a:endParaRPr lang="en-US" altLang="ko-KR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CE4A0AA-9C06-4371-879C-E6F8D478F742}"/>
              </a:ext>
            </a:extLst>
          </p:cNvPr>
          <p:cNvCxnSpPr>
            <a:cxnSpLocks/>
            <a:stCxn id="3" idx="1"/>
            <a:endCxn id="23" idx="4"/>
          </p:cNvCxnSpPr>
          <p:nvPr/>
        </p:nvCxnSpPr>
        <p:spPr>
          <a:xfrm>
            <a:off x="2993200" y="4302661"/>
            <a:ext cx="768946" cy="271868"/>
          </a:xfrm>
          <a:prstGeom prst="line">
            <a:avLst/>
          </a:prstGeom>
          <a:ln w="15875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56596A7-28D9-4A96-8624-620EFAF25773}"/>
              </a:ext>
            </a:extLst>
          </p:cNvPr>
          <p:cNvCxnSpPr>
            <a:stCxn id="28" idx="3"/>
            <a:endCxn id="30" idx="4"/>
          </p:cNvCxnSpPr>
          <p:nvPr/>
        </p:nvCxnSpPr>
        <p:spPr>
          <a:xfrm flipV="1">
            <a:off x="5872300" y="3530003"/>
            <a:ext cx="687473" cy="746414"/>
          </a:xfrm>
          <a:prstGeom prst="line">
            <a:avLst/>
          </a:prstGeom>
          <a:ln w="15875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눈물 방울 26">
            <a:extLst>
              <a:ext uri="{FF2B5EF4-FFF2-40B4-BE49-F238E27FC236}">
                <a16:creationId xmlns:a16="http://schemas.microsoft.com/office/drawing/2014/main" id="{A53363CE-61A7-4879-90FC-181450435F0F}"/>
              </a:ext>
            </a:extLst>
          </p:cNvPr>
          <p:cNvSpPr/>
          <p:nvPr/>
        </p:nvSpPr>
        <p:spPr>
          <a:xfrm>
            <a:off x="1279158" y="2613888"/>
            <a:ext cx="2110154" cy="2089052"/>
          </a:xfrm>
          <a:prstGeom prst="teardrop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DE51B9-FCE2-4ECF-AECF-DC627E018F15}"/>
              </a:ext>
            </a:extLst>
          </p:cNvPr>
          <p:cNvCxnSpPr>
            <a:stCxn id="30" idx="0"/>
            <a:endCxn id="37" idx="5"/>
          </p:cNvCxnSpPr>
          <p:nvPr/>
        </p:nvCxnSpPr>
        <p:spPr>
          <a:xfrm>
            <a:off x="8669927" y="3530003"/>
            <a:ext cx="773676" cy="226556"/>
          </a:xfrm>
          <a:prstGeom prst="line">
            <a:avLst/>
          </a:prstGeom>
          <a:ln w="15875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래픽 44" descr="걷기">
            <a:extLst>
              <a:ext uri="{FF2B5EF4-FFF2-40B4-BE49-F238E27FC236}">
                <a16:creationId xmlns:a16="http://schemas.microsoft.com/office/drawing/2014/main" id="{B162C398-7EE3-4AE0-8215-9D5E3222C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0854" y="2776764"/>
            <a:ext cx="547936" cy="54793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22E9EB9-3155-4492-ADAE-B8706A009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32" name="눈물 방울 31">
            <a:extLst>
              <a:ext uri="{FF2B5EF4-FFF2-40B4-BE49-F238E27FC236}">
                <a16:creationId xmlns:a16="http://schemas.microsoft.com/office/drawing/2014/main" id="{A4C29A7D-FEF8-4F03-BA86-C3036186A887}"/>
              </a:ext>
            </a:extLst>
          </p:cNvPr>
          <p:cNvSpPr/>
          <p:nvPr/>
        </p:nvSpPr>
        <p:spPr>
          <a:xfrm>
            <a:off x="3859234" y="3622336"/>
            <a:ext cx="2110154" cy="2089052"/>
          </a:xfrm>
          <a:prstGeom prst="teardrop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눈물 방울 32">
            <a:extLst>
              <a:ext uri="{FF2B5EF4-FFF2-40B4-BE49-F238E27FC236}">
                <a16:creationId xmlns:a16="http://schemas.microsoft.com/office/drawing/2014/main" id="{AB9169FC-F453-41AB-AF57-084FF612ADDA}"/>
              </a:ext>
            </a:extLst>
          </p:cNvPr>
          <p:cNvSpPr/>
          <p:nvPr/>
        </p:nvSpPr>
        <p:spPr>
          <a:xfrm>
            <a:off x="6657676" y="2583405"/>
            <a:ext cx="2110154" cy="2089052"/>
          </a:xfrm>
          <a:prstGeom prst="teardrop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눈물 방울 40">
            <a:extLst>
              <a:ext uri="{FF2B5EF4-FFF2-40B4-BE49-F238E27FC236}">
                <a16:creationId xmlns:a16="http://schemas.microsoft.com/office/drawing/2014/main" id="{F5036FE5-F5D4-412A-AF84-32E52CAC5F30}"/>
              </a:ext>
            </a:extLst>
          </p:cNvPr>
          <p:cNvSpPr/>
          <p:nvPr/>
        </p:nvSpPr>
        <p:spPr>
          <a:xfrm>
            <a:off x="9232050" y="3547046"/>
            <a:ext cx="2110154" cy="2089052"/>
          </a:xfrm>
          <a:prstGeom prst="teardrop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D76F09-28F2-4B0D-B8F6-D44B08891702}"/>
              </a:ext>
            </a:extLst>
          </p:cNvPr>
          <p:cNvSpPr txBox="1"/>
          <p:nvPr/>
        </p:nvSpPr>
        <p:spPr>
          <a:xfrm>
            <a:off x="1364941" y="3404939"/>
            <a:ext cx="1818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협업 및 보고서작성</a:t>
            </a:r>
          </a:p>
        </p:txBody>
      </p:sp>
    </p:spTree>
    <p:extLst>
      <p:ext uri="{BB962C8B-B14F-4D97-AF65-F5344CB8AC3E}">
        <p14:creationId xmlns:p14="http://schemas.microsoft.com/office/powerpoint/2010/main" val="1569519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아이디어 회의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9CC832-CB6F-4F7B-ABB6-87B1125D1466}"/>
              </a:ext>
            </a:extLst>
          </p:cNvPr>
          <p:cNvSpPr txBox="1"/>
          <p:nvPr/>
        </p:nvSpPr>
        <p:spPr>
          <a:xfrm>
            <a:off x="3664798" y="5725742"/>
            <a:ext cx="610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진행 전 아이디어 회의 실시</a:t>
            </a:r>
          </a:p>
        </p:txBody>
      </p:sp>
      <p:pic>
        <p:nvPicPr>
          <p:cNvPr id="7" name="그림 6" descr="사람, 노트북, 실내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B989C40E-D8C8-4369-8957-8A0F9D6FA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6"/>
          <a:stretch/>
        </p:blipFill>
        <p:spPr>
          <a:xfrm>
            <a:off x="3447143" y="1947020"/>
            <a:ext cx="6531428" cy="344148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9376E9-7565-4FC5-AFDE-941995DEE3C7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531428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D51B5E-A6B0-4D4E-9D97-D07D00D8364B}"/>
              </a:ext>
            </a:extLst>
          </p:cNvPr>
          <p:cNvCxnSpPr>
            <a:cxnSpLocks/>
          </p:cNvCxnSpPr>
          <p:nvPr/>
        </p:nvCxnSpPr>
        <p:spPr>
          <a:xfrm>
            <a:off x="3447143" y="5540104"/>
            <a:ext cx="6531428" cy="0"/>
          </a:xfrm>
          <a:prstGeom prst="line">
            <a:avLst/>
          </a:prstGeom>
          <a:ln w="22225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걷기">
            <a:extLst>
              <a:ext uri="{FF2B5EF4-FFF2-40B4-BE49-F238E27FC236}">
                <a16:creationId xmlns:a16="http://schemas.microsoft.com/office/drawing/2014/main" id="{AEE25A99-0CCB-45E2-A026-D0C9DBBF9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4992168"/>
            <a:ext cx="547936" cy="54793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6FBF816-4442-46FC-9917-24B826739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09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아이디어 구체화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737C22-65D9-452C-B903-24300AC63839}"/>
              </a:ext>
            </a:extLst>
          </p:cNvPr>
          <p:cNvSpPr txBox="1"/>
          <p:nvPr/>
        </p:nvSpPr>
        <p:spPr>
          <a:xfrm>
            <a:off x="3413961" y="1992526"/>
            <a:ext cx="6803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 아이디어를 직접 구현하기 위해 아이디어를 구체화 및 설계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781375-4EEC-4423-9BC4-CF88D8E1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pic>
        <p:nvPicPr>
          <p:cNvPr id="6" name="그래픽 5" descr="컴퓨터">
            <a:extLst>
              <a:ext uri="{FF2B5EF4-FFF2-40B4-BE49-F238E27FC236}">
                <a16:creationId xmlns:a16="http://schemas.microsoft.com/office/drawing/2014/main" id="{9F7BFF19-567B-4104-A657-039EF67C5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4753" y="2739683"/>
            <a:ext cx="2409092" cy="2409092"/>
          </a:xfrm>
          <a:prstGeom prst="rect">
            <a:avLst/>
          </a:prstGeom>
        </p:spPr>
      </p:pic>
      <p:pic>
        <p:nvPicPr>
          <p:cNvPr id="18" name="그래픽 17" descr="컴퓨터">
            <a:extLst>
              <a:ext uri="{FF2B5EF4-FFF2-40B4-BE49-F238E27FC236}">
                <a16:creationId xmlns:a16="http://schemas.microsoft.com/office/drawing/2014/main" id="{5690DC12-12A2-4DE6-84F3-026E6C98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0507" y="2739683"/>
            <a:ext cx="2409092" cy="2409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37994-2806-4E27-93CF-E347A212F478}"/>
              </a:ext>
            </a:extLst>
          </p:cNvPr>
          <p:cNvSpPr txBox="1"/>
          <p:nvPr/>
        </p:nvSpPr>
        <p:spPr>
          <a:xfrm>
            <a:off x="3341077" y="4687110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F75AC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server</a:t>
            </a:r>
            <a:endParaRPr lang="ko-KR" altLang="en-US" sz="2400" dirty="0">
              <a:solidFill>
                <a:srgbClr val="5F75AC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82E6F9-2AF0-45C2-BD01-EED86C6884F8}"/>
              </a:ext>
            </a:extLst>
          </p:cNvPr>
          <p:cNvSpPr txBox="1"/>
          <p:nvPr/>
        </p:nvSpPr>
        <p:spPr>
          <a:xfrm>
            <a:off x="8403102" y="4687110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F75AC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client</a:t>
            </a:r>
            <a:endParaRPr lang="ko-KR" altLang="en-US" sz="2400" dirty="0">
              <a:solidFill>
                <a:srgbClr val="5F75AC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6620F60E-02D3-4D1E-86E6-9D1BBE667D47}"/>
              </a:ext>
            </a:extLst>
          </p:cNvPr>
          <p:cNvSpPr/>
          <p:nvPr/>
        </p:nvSpPr>
        <p:spPr>
          <a:xfrm>
            <a:off x="5922499" y="4093702"/>
            <a:ext cx="1842868" cy="267286"/>
          </a:xfrm>
          <a:prstGeom prst="leftRightArrow">
            <a:avLst>
              <a:gd name="adj1" fmla="val 18421"/>
              <a:gd name="adj2" fmla="val 5000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765CB-87F5-4E1E-97E8-3D16BFEAFC55}"/>
              </a:ext>
            </a:extLst>
          </p:cNvPr>
          <p:cNvSpPr txBox="1"/>
          <p:nvPr/>
        </p:nvSpPr>
        <p:spPr>
          <a:xfrm>
            <a:off x="3373939" y="509189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99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출제자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AC4CC-6E3E-42A5-AB40-7B1611596B79}"/>
              </a:ext>
            </a:extLst>
          </p:cNvPr>
          <p:cNvSpPr txBox="1"/>
          <p:nvPr/>
        </p:nvSpPr>
        <p:spPr>
          <a:xfrm>
            <a:off x="8403102" y="509787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99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답변자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E43FB-085B-4476-AE4C-E5980F6D49CE}"/>
              </a:ext>
            </a:extLst>
          </p:cNvPr>
          <p:cNvSpPr txBox="1"/>
          <p:nvPr/>
        </p:nvSpPr>
        <p:spPr>
          <a:xfrm>
            <a:off x="6096000" y="3706025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SOCKET</a:t>
            </a:r>
            <a:endParaRPr lang="ko-KR" altLang="en-US" sz="2400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99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8" grpId="0" animBg="1"/>
      <p:bldP spid="9" grpId="0"/>
      <p:bldP spid="2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en-US" altLang="ko-KR" sz="2000" b="1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Github</a:t>
            </a:r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를 이용한 협업 작업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737C22-65D9-452C-B903-24300AC63839}"/>
              </a:ext>
            </a:extLst>
          </p:cNvPr>
          <p:cNvSpPr txBox="1"/>
          <p:nvPr/>
        </p:nvSpPr>
        <p:spPr>
          <a:xfrm>
            <a:off x="3176236" y="1970755"/>
            <a:ext cx="727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 코드 작성 시</a:t>
            </a:r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Github</a:t>
            </a:r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를 이용해서 다른 팀원들과 협업 작업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451D6-2735-476F-9DD4-6242315CDF6A}"/>
              </a:ext>
            </a:extLst>
          </p:cNvPr>
          <p:cNvSpPr txBox="1"/>
          <p:nvPr/>
        </p:nvSpPr>
        <p:spPr>
          <a:xfrm>
            <a:off x="3438489" y="2370865"/>
            <a:ext cx="6650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각자의 코드를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Github</a:t>
            </a:r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에서 공유하고 서로 부족한 부분 채우기 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9E4AC2-5715-476D-BCF3-63835277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64F7D67-EB9F-4C8A-8790-08648396D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20" y="2860102"/>
            <a:ext cx="6593776" cy="363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구현 코드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258BACC-C860-4C2A-9B50-3230EF2E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988708-F031-4D53-A92E-7702F30A9B6E}"/>
              </a:ext>
            </a:extLst>
          </p:cNvPr>
          <p:cNvSpPr txBox="1"/>
          <p:nvPr/>
        </p:nvSpPr>
        <p:spPr>
          <a:xfrm>
            <a:off x="2659095" y="1843271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hangmanserver.c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5" name="그림 4" descr="스크린샷, 텍스트, 지도이(가) 표시된 사진&#10;&#10;높은 신뢰도로 생성된 설명">
            <a:extLst>
              <a:ext uri="{FF2B5EF4-FFF2-40B4-BE49-F238E27FC236}">
                <a16:creationId xmlns:a16="http://schemas.microsoft.com/office/drawing/2014/main" id="{08CCC59D-E1FC-4789-B5C9-FD362DD9F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36"/>
          <a:stretch/>
        </p:blipFill>
        <p:spPr>
          <a:xfrm>
            <a:off x="4892399" y="1902926"/>
            <a:ext cx="5677252" cy="45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2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Built Titling Sb"/>
        <a:ea typeface="KoPub돋움체 Bold"/>
        <a:cs typeface=""/>
      </a:majorFont>
      <a:minorFont>
        <a:latin typeface="Built Titling Rg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5127</TotalTime>
  <Words>321</Words>
  <Application>Microsoft Office PowerPoint</Application>
  <PresentationFormat>와이드스크린</PresentationFormat>
  <Paragraphs>115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Arial</vt:lpstr>
      <vt:lpstr>wiggle 한글 </vt:lpstr>
      <vt:lpstr>KoPub돋움체 Bold</vt:lpstr>
      <vt:lpstr>타이포_쌍문동 B</vt:lpstr>
      <vt:lpstr>Built Titling Sb</vt:lpstr>
      <vt:lpstr>KoPub돋움체 Medium</vt:lpstr>
      <vt:lpstr>Built Titling Rg</vt:lpstr>
      <vt:lpstr>경기천년제목L Light</vt:lpstr>
      <vt:lpstr>Bauhaus 93</vt:lpstr>
      <vt:lpstr>맑은 고딕</vt:lpstr>
      <vt:lpstr>Office 테마</vt:lpstr>
      <vt:lpstr>PowerPoint 프레젠테이션</vt:lpstr>
      <vt:lpstr>PowerPoint 프레젠테이션</vt:lpstr>
      <vt:lpstr>OUR PROJECT</vt:lpstr>
      <vt:lpstr>OUR PROJECT</vt:lpstr>
      <vt:lpstr>GROUP10</vt:lpstr>
      <vt:lpstr>구현과정</vt:lpstr>
      <vt:lpstr>구현과정</vt:lpstr>
      <vt:lpstr>구현과정</vt:lpstr>
      <vt:lpstr>구현과정</vt:lpstr>
      <vt:lpstr>구현과정</vt:lpstr>
      <vt:lpstr>구현과정</vt:lpstr>
      <vt:lpstr>구현과정</vt:lpstr>
      <vt:lpstr>구현결과</vt:lpstr>
      <vt:lpstr>구현결과</vt:lpstr>
      <vt:lpstr>구현결과</vt:lpstr>
      <vt:lpstr>구현결과</vt:lpstr>
      <vt:lpstr>힘들었던 점</vt:lpstr>
      <vt:lpstr>프로젝트를 마치며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Tilting</dc:title>
  <dc:creator>Adstorepost.com</dc:creator>
  <cp:lastModifiedBy>MINJU</cp:lastModifiedBy>
  <cp:revision>690</cp:revision>
  <dcterms:created xsi:type="dcterms:W3CDTF">2016-11-18T22:13:00Z</dcterms:created>
  <dcterms:modified xsi:type="dcterms:W3CDTF">2018-06-21T03:48:59Z</dcterms:modified>
</cp:coreProperties>
</file>